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8" r:id="rId4"/>
    <p:sldId id="289" r:id="rId5"/>
    <p:sldId id="277" r:id="rId6"/>
    <p:sldId id="293" r:id="rId7"/>
    <p:sldId id="295" r:id="rId8"/>
    <p:sldId id="268" r:id="rId9"/>
    <p:sldId id="291" r:id="rId10"/>
    <p:sldId id="294" r:id="rId11"/>
    <p:sldId id="296" r:id="rId12"/>
    <p:sldId id="297" r:id="rId13"/>
    <p:sldId id="259" r:id="rId14"/>
    <p:sldId id="276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99" autoAdjust="0"/>
  </p:normalViewPr>
  <p:slideViewPr>
    <p:cSldViewPr>
      <p:cViewPr>
        <p:scale>
          <a:sx n="77" d="100"/>
          <a:sy n="77" d="100"/>
        </p:scale>
        <p:origin x="-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5BBA14D-2227-4EF7-BDA6-6C4B5C53714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FECC9C9-C9FA-4707-9E46-9901E3DCF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A14D-2227-4EF7-BDA6-6C4B5C53714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C9C9-C9FA-4707-9E46-9901E3DCF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A14D-2227-4EF7-BDA6-6C4B5C53714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C9C9-C9FA-4707-9E46-9901E3DCF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BBA14D-2227-4EF7-BDA6-6C4B5C53714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ECC9C9-C9FA-4707-9E46-9901E3DCFA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5BBA14D-2227-4EF7-BDA6-6C4B5C53714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FECC9C9-C9FA-4707-9E46-9901E3DCF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A14D-2227-4EF7-BDA6-6C4B5C53714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C9C9-C9FA-4707-9E46-9901E3DCFA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A14D-2227-4EF7-BDA6-6C4B5C53714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C9C9-C9FA-4707-9E46-9901E3DCFA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BBA14D-2227-4EF7-BDA6-6C4B5C53714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ECC9C9-C9FA-4707-9E46-9901E3DCFA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A14D-2227-4EF7-BDA6-6C4B5C53714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C9C9-C9FA-4707-9E46-9901E3DCF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BBA14D-2227-4EF7-BDA6-6C4B5C53714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ECC9C9-C9FA-4707-9E46-9901E3DCFA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BBA14D-2227-4EF7-BDA6-6C4B5C53714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ECC9C9-C9FA-4707-9E46-9901E3DCFA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BBA14D-2227-4EF7-BDA6-6C4B5C537142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ECC9C9-C9FA-4707-9E46-9901E3DCF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xelbrush.ru/uploads/posts/2012-10/1349666716_1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85900" y="1772816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3200" i="1" smtClean="0">
                <a:solidFill>
                  <a:srgbClr val="0070C0"/>
                </a:solidFill>
                <a:cs typeface="Aharoni" pitchFamily="2" charset="-79"/>
              </a:rPr>
              <a:t>ПРАВИЛЬНОЕ </a:t>
            </a:r>
            <a:r>
              <a:rPr lang="ru-RU" sz="3200" i="1" smtClean="0">
                <a:solidFill>
                  <a:srgbClr val="0070C0"/>
                </a:solidFill>
                <a:cs typeface="Aharoni" pitchFamily="2" charset="-79"/>
              </a:rPr>
              <a:t>ДЕТСТВО, </a:t>
            </a:r>
            <a:r>
              <a:rPr lang="ru-RU" sz="3200" i="1" dirty="0" smtClean="0">
                <a:solidFill>
                  <a:srgbClr val="0070C0"/>
                </a:solidFill>
                <a:cs typeface="Aharoni" pitchFamily="2" charset="-79"/>
              </a:rPr>
              <a:t/>
            </a:r>
            <a:br>
              <a:rPr lang="ru-RU" sz="3200" i="1" dirty="0" smtClean="0">
                <a:solidFill>
                  <a:srgbClr val="0070C0"/>
                </a:solidFill>
                <a:cs typeface="Aharoni" pitchFamily="2" charset="-79"/>
              </a:rPr>
            </a:br>
            <a:r>
              <a:rPr lang="ru-RU" sz="3200" i="1" dirty="0" smtClean="0">
                <a:solidFill>
                  <a:srgbClr val="0070C0"/>
                </a:solidFill>
                <a:cs typeface="Aharoni" pitchFamily="2" charset="-79"/>
              </a:rPr>
              <a:t>или </a:t>
            </a:r>
            <a:br>
              <a:rPr lang="ru-RU" sz="3200" i="1" dirty="0" smtClean="0">
                <a:solidFill>
                  <a:srgbClr val="0070C0"/>
                </a:solidFill>
                <a:cs typeface="Aharoni" pitchFamily="2" charset="-79"/>
              </a:rPr>
            </a:br>
            <a:r>
              <a:rPr lang="ru-RU" sz="3200" i="1" dirty="0" smtClean="0">
                <a:solidFill>
                  <a:srgbClr val="0070C0"/>
                </a:solidFill>
                <a:cs typeface="Aharoni" pitchFamily="2" charset="-79"/>
              </a:rPr>
              <a:t>ВОСПИТАНИЕ СКАЗКОЙ</a:t>
            </a:r>
            <a:endParaRPr lang="ru-RU" sz="3200" i="1" dirty="0">
              <a:solidFill>
                <a:srgbClr val="0070C0"/>
              </a:solidFill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8864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МУНИЦИПАЛЬНОЕ ДОШКОЛЬНОЕ ОБРАЗОВАТЕЛЬНОЕ БЮДЖЕТНОЕ УЧРЕЖДЕНИЕ «ДЕТСКИЙ САД ОБЩЕРАЗВИВАЮЩЕГО ВИДА № 13 «ТЕРЕМОК»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Арсеньевского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городского округа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4397988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err="1" smtClean="0">
                <a:solidFill>
                  <a:srgbClr val="FFC000"/>
                </a:solidFill>
              </a:rPr>
              <a:t>Батенок</a:t>
            </a:r>
            <a:r>
              <a:rPr lang="ru-RU" sz="1400" b="1" dirty="0" smtClean="0">
                <a:solidFill>
                  <a:srgbClr val="FFC000"/>
                </a:solidFill>
              </a:rPr>
              <a:t> Е.А., </a:t>
            </a:r>
          </a:p>
          <a:p>
            <a:pPr algn="r"/>
            <a:r>
              <a:rPr lang="ru-RU" sz="1400" b="1" dirty="0" smtClean="0">
                <a:solidFill>
                  <a:srgbClr val="FFC000"/>
                </a:solidFill>
              </a:rPr>
              <a:t>заведующий МДОБУ № 13 «Теремок»</a:t>
            </a:r>
          </a:p>
          <a:p>
            <a:pPr algn="r"/>
            <a:r>
              <a:rPr lang="ru-RU" sz="1400" b="1" dirty="0" smtClean="0">
                <a:solidFill>
                  <a:srgbClr val="FFC000"/>
                </a:solidFill>
              </a:rPr>
              <a:t>Калиниченко Е.А., старший воспитатель МДОБУ д/с № 13 «Теремок»</a:t>
            </a:r>
            <a:endParaRPr lang="ru-RU" sz="14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7924" y="608711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2019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4854" y="393305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(промежуточные итоги работы)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amki-vsem.ru/fonypink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59432"/>
            <a:ext cx="912400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90982"/>
            <a:ext cx="63257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- </a:t>
            </a:r>
            <a:r>
              <a:rPr lang="ru-RU" sz="2000" dirty="0"/>
              <a:t>р</a:t>
            </a:r>
            <a:r>
              <a:rPr lang="ru-RU" sz="2000" dirty="0" smtClean="0"/>
              <a:t>абота по оборудованию отдельного помещения </a:t>
            </a:r>
          </a:p>
          <a:p>
            <a:r>
              <a:rPr lang="ru-RU" sz="2000" dirty="0" smtClean="0"/>
              <a:t>для разновозрастной театральной студии</a:t>
            </a:r>
          </a:p>
          <a:p>
            <a:r>
              <a:rPr lang="ru-RU" sz="2000" dirty="0" smtClean="0"/>
              <a:t> «СКАЗКА ЗА СКАЗКОЙ»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69084" y="188639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/>
              <a:t>Изменения в РППС</a:t>
            </a:r>
            <a:endParaRPr lang="ru-RU" sz="2400" i="1" dirty="0"/>
          </a:p>
        </p:txBody>
      </p:sp>
      <p:pic>
        <p:nvPicPr>
          <p:cNvPr id="7" name="Picture 2" descr="http://pixelbrush.ru/uploads/posts/2012-10/1349666716_1-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5" y="1905859"/>
            <a:ext cx="7344816" cy="46977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70896" y="3286149"/>
            <a:ext cx="65822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Сказка за сказкой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3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amki-vsem.ru/fonypink/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3628" y="0"/>
            <a:ext cx="912400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270" y="419471"/>
            <a:ext cx="5309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/>
              <a:t>Промежуточный мониторинг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612" y="5589240"/>
            <a:ext cx="797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РОДИТЕЛИ-</a:t>
            </a:r>
            <a:r>
              <a:rPr lang="ru-RU" sz="2000" dirty="0" smtClean="0"/>
              <a:t> более активные участники образовательного процесса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6612" y="4437112"/>
            <a:ext cx="8368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ПЕДАГОГИ-</a:t>
            </a:r>
            <a:r>
              <a:rPr lang="ru-RU" sz="2000" dirty="0" smtClean="0"/>
              <a:t> </a:t>
            </a:r>
            <a:r>
              <a:rPr lang="ru-RU" dirty="0" smtClean="0"/>
              <a:t>повышение уровня профессиональной компетентности через участие в курсах повышения квалификации, доработку рабочих программ, локальных проектов.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1952" y="1100703"/>
            <a:ext cx="74804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ДЕТИ-</a:t>
            </a:r>
            <a:r>
              <a:rPr lang="ru-RU" sz="2000" dirty="0" smtClean="0"/>
              <a:t> </a:t>
            </a:r>
            <a:r>
              <a:rPr lang="ru-RU" dirty="0" smtClean="0"/>
              <a:t>усвоение и присвоение нравственных норм и понятий через театральную деятельность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113410"/>
              </p:ext>
            </p:extLst>
          </p:nvPr>
        </p:nvGraphicFramePr>
        <p:xfrm>
          <a:off x="691952" y="1811717"/>
          <a:ext cx="7336432" cy="245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Диаграмма" r:id="rId4" imgW="5448217" imgH="2152720" progId="MSGraph.Chart.8">
                  <p:embed/>
                </p:oleObj>
              </mc:Choice>
              <mc:Fallback>
                <p:oleObj name="Диаграмма" r:id="rId4" imgW="5448217" imgH="2152720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52" y="1811717"/>
                        <a:ext cx="7336432" cy="245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6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amki-vsem.ru/fonypink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992" y="-2790"/>
            <a:ext cx="912400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69158"/>
            <a:ext cx="4851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/>
              <a:t> «ТЕАТР  ПОД  ЗОНТИКОМ»</a:t>
            </a:r>
            <a:endParaRPr lang="ru-RU" sz="2400" i="1" dirty="0"/>
          </a:p>
        </p:txBody>
      </p:sp>
      <p:pic>
        <p:nvPicPr>
          <p:cNvPr id="7" name="Рисунок 6" descr="C:\Users\DS\Desktop\МЕТОДИСТ\ФОТО\ЛЕТО\P_20170605_1036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824536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DS\Desktop\МЕТОДИСТ\ФОТО\ЛЕТО\P_20170605_1028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4896544" cy="5561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8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amki-vsem.ru/fonypink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992" y="0"/>
            <a:ext cx="912400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1614" y="177678"/>
            <a:ext cx="5360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/>
              <a:t> «ИНТЕРАКТИВНЫЙ    ТЕАТР»</a:t>
            </a:r>
            <a:endParaRPr lang="ru-RU" sz="2400" i="1" dirty="0"/>
          </a:p>
        </p:txBody>
      </p:sp>
      <p:sp>
        <p:nvSpPr>
          <p:cNvPr id="3" name="AutoShape 2" descr="https://www.kidsreview.ru/sites/default/files/styles/oww/public/webform/action/v_reklamu_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s://www.kidsreview.ru/sites/default/files/styles/oww/public/webform/action/v_reklamu_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136904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amki-vsem.ru/fonypink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4008" cy="6858000"/>
          </a:xfrm>
          <a:prstGeom prst="rect">
            <a:avLst/>
          </a:prstGeom>
          <a:noFill/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1619672" y="1772816"/>
            <a:ext cx="6172200" cy="1894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small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>Театр.</a:t>
            </a:r>
            <a:br>
              <a:rPr kumimoji="0" lang="ru-RU" sz="5400" b="0" i="0" u="none" strike="noStrike" kern="1200" cap="small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</a:br>
            <a:r>
              <a:rPr kumimoji="0" lang="ru-RU" sz="5400" b="0" i="0" u="none" strike="noStrike" kern="1200" cap="small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>Виды театров</a:t>
            </a:r>
            <a:endParaRPr kumimoji="0" lang="ru-RU" sz="5400" b="0" i="0" u="none" strike="noStrike" kern="1200" cap="sm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  <p:pic>
        <p:nvPicPr>
          <p:cNvPr id="4" name="Picture 2" descr="http://pixelbrush.ru/uploads/posts/2012-10/1349666716_1-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2102" y="2967335"/>
            <a:ext cx="399981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 !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amki-vsem.ru/fonypink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40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xQTEhQUEhQWFhUXGBgXFxcYFxwcFxwXGBcYGhgYGBwYHCggHBwlHBwXIjEiJSkrLi4uFx8zODMsNygtLisBCgoKDg0OGhAQGiwkHCQsLCwsLCwsLCwsLCwsLCwsLDQsLCwsLCwsLCwsLCwsLCwsLCwsLCwsLCwsLCwsLCwsLP/AABEIAOEA4QMBIgACEQEDEQH/xAAaAAADAQEBAQAAAAAAAAAAAAABAgMABAUG/8QAMBAAAgECBAUDBQEAAQUAAAAAAAECAxESITFBUWFxgfATkbEEocHR4fEiFDJCcpL/xAAZAQEBAQEBAQAAAAAAAAAAAAAAAQIDBgT/xAAhEQEBAAIDAAICAwAAAAAAAAAAAQIREiExQVEDMhMiYf/aAAwDAQACEQMRAD8A+4qTWiJSRWUHbO1yZ2eghqdXYdedCMmM1dfHYhqHnZ23/AsjJGiyoWWZOPBjyjZmkrhuUYoL4+5LFbUPqdBo0rKIYs5JTd9fPgyntwDXC6djZJuwkKpaCT+QzriW3AoZol9gz6rBgV9+wjuPYJZpWa3Qjn1IyY0Vfz8kWY9FbGgrj4UbCU5JVET9NnW0BAmbkwvgFRZ03t0+wYq+nwNrcnOnxK3HqUtrtMV07bhNyjnxMT9SXBedzEOJlK9hGxooE0VekpO5WksuhOxSnuGsvDxBGNt2BmyDBlEyRsRoZ+ZhGdmRlSRTJN5BuGp1446lN7CpNHVK34B6eWgdpn12hntcpQq8f0M4bXsTcbFTcrshJefc2Dj2OaEvNi111/djLncdUuIpTzFwDJlTL/BcQSiGN277BnLmGYEbjON3qLj29w3BYCmLizDIR3CyDOXICXv1J4symIjWtKqbFmK5ZaDweXDIrHnaHdedjFcD4/YxG+SrjyBJchkxJR3K5RFysaLErJiRb/hXeY9OpxA3sC+hmyOeqUCTGkaMSNb6GwLBQvp2vn5+ipGg358jNWCsg3IWtbLUSccg1EnqazKkc8XY6IQ3QJUg04hvLKWdNB7GnJp2QYUwSp8QzubK5gx5iTjnkHCG5JpTEFXJ+cxqcswliyQsx7fwnIOePpXH3FZVI0o5BrZISuVgu5G6RWnIM5DdcDD26mIzsklnv+DTBOdl58kqjZW5An9iUZFVUT1yEqUrEdZqdVnr5uPEWmk/g6IUV1LtnLKRNDRkUnEigxvcNJCNcx2gQyBKF/sLJjR8/grQah4SyzzKeoua85E6cL7jVqW6IxZN6ac0LFhXBr99jFWdMpDzlyEcuQ8YhKncCDiWgqlfT2DRXmPBWGhZZjSYLl8DYWbKXFS3DMpI+WNb/BpPcCZF2ZRv1FSsx3P4FvdXDPZsfljEsXX7gKcRkuC04j4W1wDfIPqENkjTsr9ydWLHlPYeF7fsrW7O3PQjZ39zpb2+RHHR+5OU9bedwX+1dMVZWuSwmpS3HqMjPcoNCtFoozjlkVJXOGNPuNa+f+l4LIjVy0mo5lo2/ojyRFVU+PT8hjVq04JkpR4EHUzNGm28n7h0mOvaaMH14ZZjwY8PkE77LuVLdgl0EdtttDOplmsxMgsh0FK7uLGXlxW7BdKpmvlYmpjYgmhqWSJKehRz5kW+AXFRVCirp5bnEky1GDWbQaywiuDp7GLetyMRz3khiDGN9BZPI0ZFa0sojtGiI5O5HL0JvgD0+Vnx29lqYomG96iUYvl5qUt3DOouV1ocj+pzd0NLJcnbT4CyqJHC/qXsLOZdLPxXfbsn9XFcyT+ubJRXH+FMKL0vHGfBMcnqM0ykYmUSGyRh7lMNuIu4zeQLs9GWZdo446nVTdvPkOecQ+opcCKWW511I/6I47BccunJjdzXZ1YEM4IOnOfTjwMMaUjqnTeqJ4n4y7JlvwYUAypopCqra5mk0Ry3dpRTeSGnC2xXJE6krsi73UPS5L/7f6CWwhC83PJ7DQj15DqnbUey28QW5fRZOyNDPPUzXESVW2hWdb8UsB5onKrcEWGpKMhHQvmXiONpy145f+nfY3pLU6sV1pYjJDazKkUR4w5hS1HBaSS4edQ4hkxMKCGYmHz/AANsxXL9+5FgTHpXepPCOmkVb46KXASpB3M1lcSXlyOcnbWDRqebDR0FSt5Yq/4rTmQr0r6e32M5czRlfciyau4l6W7OihHCgtBxFS5WjUqWJ2swNitgmJ/f7mJ3fD4MF0vCN3YStWUclm9DTrN5L/j0JqmuQST7TalLfsS9CR1rQCkHTHKuVU3wHhFo6hMd+XmgXnaaFQe5vTsZRX6/RHK6+GimCVNlYX4fcEJ65W/IZ3fhzWGhHqX9O+wHQfjK1zhJLIGBPsHCzODSIA2LTigt+aAs78iqOEVrhoWROXQJKNKeQyi/2c7bT05lqc77kWzXZ097CVpPYaST5E6qT1CT1Ocu4KdN8x6dO71OmKuVq5aSjTstQsrYSTzDG9pSQJKw8lYWRGpS4+S+5h7dfZGDW4CRrWNjztYEtdSs9mchVzDKV9BYy4ZhqTo7YIq2w1n0Ekwyqp5INOWhCMgYsyaXi6WzRd2SUm7FIorFi8ZCyrLcnOZFq/cjMw+z1ajelkRhJ3KYWiNeO5XXGTxeLus9hkjnpVHyLpkTKWHVtBsBJOwXVKxq/B500yDoWG9UEpZXDU5Qs8iWrFc76HRSjZB0/WA0VhMjLqZSsGbNxVyGUCfqEpV3fUMzG1Zq2r1DhutPGQX1HEeEr6PqGrjYb0v/AGALd8H53CQ7NKNtCbYXUNKzKsiUXa3nsWsnmTS528zFZG7NuqLW+olWSWerOeKZSnC+T1KxcdFjO+hSMOJW6RObTVwSnlUyJSqPjcnKYKcMw1MYrGVxogjssjRlxzCVZsScLozkUtYOfjgg8L/5aHXG9xvqFdaCNNLTuG7lyUkJORNy8/QkswkwNj6ecAOd0I8Rf6aG7egaupNjSpO2Yzpl8SIuaRHOW1P09/YRu3UuvqbAxJ573K1u/LlV+Jo0+B1qnHuPjXn4sLV/k+o4v+lY0aMou+Q9atwvz8/JL1rvMjf9rHVjj5YwM+fuzFcdIyp8g+k+PsWQtw1yqbqNGVMbLdfJS2Stp0BvSTjkLKditSORCWYax7UvdZk7bJCQnZlXMLrQKC/JSAskC4PYpJXGijQySQYQ49SOdrRHxbvz2J1pNaHK3fPMEx32651Fou3YEJcTlS85lqEs7e35K1cZIarT82OdM9FmlST/AIGZ+TXrnURpRWG18hZZbCSm3pcGqGP+CFY/T8SiprVBeUiEKbeeZT0mnffkXm8iM6lhsltNhRCpSt/SiqbIXEFx3Gp07+fcV0M7DqNsyiVwXKpWfH7mD3+5gKP2Eciks7k8IZmi2HpEnO3EaMw1ZVCTjyKMYhLpy1KWhsN0lodqipciU/pyxZ+T4qGK3MpDMqqAk4Yenw/0GeUvituJnDgQVW2jKKvfYM3GhOIqQZ1DU0w1N6H0kJWhb/tWpWw0paLQM7srhvLuVpfUSW/uVlDkRlTDpuZeumFeMtcvYaNM4JQ3L06j04fAZyw146KsebzJ1QuVuRz1KnEJhjVPW887E5SbJJ37ciifQjrxkGnErCPElCQZyb383Kzlu1dW4dAWzEiykX0Dn4kEfCvP9MF3Bdn20C9Lk4odzyCVGSvmLG5eQjyDUyCKFbsUpyvmmCpC75BZe+1KdZaaDtrqcc0MquVrdAnH6WlXSucdWo2LVlcpCmrfgOsxmPbmvYtTmF0fOYbWDVsp4PO+3M6ITOCVVlKc3dhjLDp2upbUlHNtk4K5aKtoHPWjEakvP0UkK0CaJGXvsCsnsBxequdMYpoN267cOKRpLLQ7sCWxaCg//FDbN/Lr4eTGQYts9SpTjeyQvpR4IL/NPpwLl3DodqpRWws7PRIbTnLXJG/mvUpdnQnwJ1I35kOW6l5sYbsYrW2bGjK2oYBsHNKp9RYVVw1YLfXkRcPYOkmOnVCSsNJ+M44zsdC2DNx00kTUcyjmCLDU8I6K/hWEbBhmPUi9gzcvik2yIqF9fg6WJgBjkg6Y8YDYWGOQauXRsNnoKkxVVuy05oMXZMVtQuLY0ad1fTgh4qyDO/pGTsCM9UCcr6CRQdPhdMDBF3D5qGGVa36Kqsnqc0lqIpJboNcJY77oVr/DkjW4Bwyb5ebhnhp0xmlq7iSrJvgRjRY9OlYGoreXEwAkZc9EaYTFrpf2LU19iHHr+DGDePhKv7OmJjFM/IFbXziJHRd/gBiJPHQti7MYOOQQDLUxiM/JJ6vzYj9T+GExXTH4Qo6+cjpWvnAxg6Zery27Eqn5MYOMctPbzceW/nExhHbL030unYeWnb9GMKxf2Rq6Pqc8d/NjGDrh5VaWvdfDO+H4/YTBy/Ko/PsNExiPnqJjGI6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://ramki-vsem.ru/fonypink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637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38317" y="4202428"/>
            <a:ext cx="79364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</a:rPr>
              <a:t>Основная цель нашей работы </a:t>
            </a:r>
            <a:r>
              <a:rPr lang="ru-RU" sz="2400" i="1" dirty="0">
                <a:latin typeface="Times New Roman"/>
                <a:ea typeface="Times New Roman"/>
              </a:rPr>
              <a:t>- создание разновозрастной театральной студии на базе образовательного учреждения.</a:t>
            </a:r>
            <a:endParaRPr lang="ru-RU" sz="2400" i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" name="Picture 6" descr="http://img1.liveinternet.ru/images/attach/c/8/101/579/101579051_mask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160338"/>
            <a:ext cx="3413628" cy="23952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3985" y="342289"/>
            <a:ext cx="528612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 Задачи  проекта :</a:t>
            </a:r>
          </a:p>
          <a:p>
            <a:r>
              <a:rPr lang="ru-RU" dirty="0" smtClean="0"/>
              <a:t>1. Создать условия для развития творческих способностей детей и взрослых.</a:t>
            </a:r>
          </a:p>
          <a:p>
            <a:r>
              <a:rPr lang="ru-RU" dirty="0" smtClean="0"/>
              <a:t>2. Сформировать представление детей о видах театра и театральных жанрах.</a:t>
            </a:r>
          </a:p>
          <a:p>
            <a:r>
              <a:rPr lang="ru-RU" dirty="0" smtClean="0"/>
              <a:t>3. Сформировать умение правильно оценивать поступки персонажей, оценивать свои и чужие поступки.</a:t>
            </a:r>
          </a:p>
          <a:p>
            <a:r>
              <a:rPr lang="ru-RU" dirty="0" smtClean="0"/>
              <a:t>4. Разнообразить предметную среду ОУ.</a:t>
            </a:r>
          </a:p>
          <a:p>
            <a:r>
              <a:rPr lang="ru-RU" dirty="0" smtClean="0"/>
              <a:t>5. Повысить рейтинг ОУ.</a:t>
            </a:r>
          </a:p>
          <a:p>
            <a:r>
              <a:rPr lang="ru-RU" dirty="0" smtClean="0"/>
              <a:t>6. Расширить сферу платных дополнительных образовательных услуг.</a:t>
            </a:r>
          </a:p>
          <a:p>
            <a:endParaRPr lang="ru-RU" dirty="0"/>
          </a:p>
        </p:txBody>
      </p:sp>
      <p:sp>
        <p:nvSpPr>
          <p:cNvPr id="11" name="Багетная рамка 10"/>
          <p:cNvSpPr/>
          <p:nvPr/>
        </p:nvSpPr>
        <p:spPr>
          <a:xfrm>
            <a:off x="5918774" y="5647398"/>
            <a:ext cx="2736304" cy="928463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ПРОДУКТ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гнутая вниз стрелка 5"/>
          <p:cNvSpPr/>
          <p:nvPr/>
        </p:nvSpPr>
        <p:spPr>
          <a:xfrm rot="12821271">
            <a:off x="7040182" y="4536426"/>
            <a:ext cx="1894469" cy="786621"/>
          </a:xfrm>
          <a:prstGeom prst="curved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amki-vsem.ru/fonypink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7793" y="-243408"/>
            <a:ext cx="9124008" cy="7101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19770" y="107140"/>
            <a:ext cx="6508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Механизмы реализации проекта</a:t>
            </a:r>
            <a:endParaRPr lang="ru-RU" sz="2800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1729710" y="850284"/>
            <a:ext cx="5688632" cy="464231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ru-RU" dirty="0" smtClean="0">
                <a:solidFill>
                  <a:schemeClr val="tx1"/>
                </a:solidFill>
              </a:rPr>
              <a:t>ЭТАП - ПОДГОТОВИТЕЛЬНЫЙ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594" y="1530604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  подготовка пакета нормативно-правовой документации 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разработка рабочих программ педагогов по выбранному направлению;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обогащение РППС в группах и кабинетах;</a:t>
            </a:r>
          </a:p>
          <a:p>
            <a:pPr marL="285750" indent="-285750"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существление рекламной деятельности для социального окружения.</a:t>
            </a:r>
            <a:endParaRPr lang="ru-RU" dirty="0"/>
          </a:p>
        </p:txBody>
      </p:sp>
      <p:sp>
        <p:nvSpPr>
          <p:cNvPr id="9" name="Багетная рамка 8"/>
          <p:cNvSpPr/>
          <p:nvPr/>
        </p:nvSpPr>
        <p:spPr>
          <a:xfrm>
            <a:off x="1882110" y="4005064"/>
            <a:ext cx="5688632" cy="464231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II </a:t>
            </a:r>
            <a:r>
              <a:rPr lang="ru-RU" dirty="0" smtClean="0">
                <a:solidFill>
                  <a:schemeClr val="tx1"/>
                </a:solidFill>
              </a:rPr>
              <a:t>ЭТАП - РЕАЛИЗАЦИОННЫЙ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4941168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оздание театральных мини-студий во всех возрастных группах ОУ;</a:t>
            </a:r>
          </a:p>
          <a:p>
            <a:pPr marL="285750" indent="-285750"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оздание разновозрастной театральной студии «Сказка за сказкой»;</a:t>
            </a:r>
          </a:p>
          <a:p>
            <a:pPr marL="285750" indent="-285750"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еализация дополнительной платной образовательной услуги «Сказка на песке»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7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amki-vsem.ru/fonypink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88" y="23299"/>
            <a:ext cx="916603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19770" y="107140"/>
            <a:ext cx="6508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Механизмы реализации проекта</a:t>
            </a:r>
            <a:endParaRPr lang="ru-RU" sz="2800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1729710" y="850284"/>
            <a:ext cx="5688632" cy="464231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III </a:t>
            </a:r>
            <a:r>
              <a:rPr lang="ru-RU" dirty="0" smtClean="0">
                <a:solidFill>
                  <a:schemeClr val="tx1"/>
                </a:solidFill>
              </a:rPr>
              <a:t>ЭТАП - ПРОМЕЖУТОЧНЫЙ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55679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организация промежуточного мониторинга эффективности проведения работы в направлении духовно-нравственного воспитания средствами театральной деятельности.  </a:t>
            </a:r>
            <a:endParaRPr lang="ru-RU" dirty="0"/>
          </a:p>
        </p:txBody>
      </p:sp>
      <p:sp>
        <p:nvSpPr>
          <p:cNvPr id="9" name="Багетная рамка 8"/>
          <p:cNvSpPr/>
          <p:nvPr/>
        </p:nvSpPr>
        <p:spPr>
          <a:xfrm>
            <a:off x="1695649" y="2746285"/>
            <a:ext cx="5688632" cy="464231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 </a:t>
            </a:r>
            <a:r>
              <a:rPr lang="ru-RU" dirty="0" smtClean="0">
                <a:solidFill>
                  <a:schemeClr val="tx1"/>
                </a:solidFill>
              </a:rPr>
              <a:t>ЭТАП - ИТОГОВЫЙ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57301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2000" dirty="0"/>
              <a:t>с</a:t>
            </a:r>
            <a:r>
              <a:rPr lang="ru-RU" sz="2000" dirty="0" smtClean="0"/>
              <a:t>истематическая работа разновозрастной театральной студии </a:t>
            </a:r>
            <a:r>
              <a:rPr lang="ru-RU" sz="2000" b="1" dirty="0" smtClean="0"/>
              <a:t>«Сказка за сказкой»</a:t>
            </a:r>
            <a:endParaRPr lang="ru-RU" sz="2000" b="1" dirty="0"/>
          </a:p>
        </p:txBody>
      </p:sp>
      <p:pic>
        <p:nvPicPr>
          <p:cNvPr id="8" name="Picture 6" descr="http://img1.liveinternet.ru/images/attach/c/8/101/579/101579051_mask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04665" y="4298311"/>
            <a:ext cx="2770854" cy="1944216"/>
          </a:xfrm>
          <a:prstGeom prst="rect">
            <a:avLst/>
          </a:prstGeom>
          <a:noFill/>
        </p:spPr>
      </p:pic>
      <p:sp>
        <p:nvSpPr>
          <p:cNvPr id="10" name="Багетная рамка 9"/>
          <p:cNvSpPr/>
          <p:nvPr/>
        </p:nvSpPr>
        <p:spPr>
          <a:xfrm>
            <a:off x="174868" y="4555561"/>
            <a:ext cx="5688632" cy="464231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УЧАСТИЕ В КОНКУРСАХ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174868" y="5397345"/>
            <a:ext cx="5688632" cy="864096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СОВМЕСТНЫЕ  СЕМЕЙНЫЕ  ВЫЕЗДЫ В КРАЕВОЙ ТЕАТР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4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 animBg="1"/>
      <p:bldP spid="7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amki-vsem.ru/fonypink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102" y="0"/>
            <a:ext cx="912400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5568" y="188639"/>
            <a:ext cx="62728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Промежуточные результаты работы </a:t>
            </a:r>
          </a:p>
          <a:p>
            <a:pPr algn="ctr"/>
            <a:r>
              <a:rPr lang="ru-RU" sz="2400" b="1" dirty="0" smtClean="0"/>
              <a:t>над проектом.</a:t>
            </a:r>
          </a:p>
          <a:p>
            <a:pPr algn="ctr"/>
            <a:r>
              <a:rPr lang="ru-RU" sz="2400" b="1" i="1" dirty="0" smtClean="0"/>
              <a:t>Нормативное обеспечение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0808" y="1270537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dirty="0"/>
              <a:t>п</a:t>
            </a:r>
            <a:r>
              <a:rPr lang="ru-RU" dirty="0" smtClean="0"/>
              <a:t>риобретены комплекты методической литературы и пособий, необходимых для работы по проекту    </a:t>
            </a:r>
            <a:endParaRPr lang="ru-RU" dirty="0"/>
          </a:p>
        </p:txBody>
      </p:sp>
      <p:pic>
        <p:nvPicPr>
          <p:cNvPr id="3074" name="Picture 2" descr="http://linka.alltrades.ru/images/shop_items/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993"/>
            <a:ext cx="2897108" cy="42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1809" y="5808940"/>
            <a:ext cx="2868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/>
              <a:t>http://teatr-deti.ru</a:t>
            </a:r>
            <a:r>
              <a:rPr lang="en-US" u="sng" dirty="0"/>
              <a:t>/</a:t>
            </a:r>
            <a:endParaRPr lang="ru-RU" u="sng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88811">
            <a:off x="-10647" y="4646510"/>
            <a:ext cx="1532446" cy="130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http://mexalib.com/media/books/covers/83/16/661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6" y="2087419"/>
            <a:ext cx="1584176" cy="228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teatr-deti.ru/images/002/331/741/2331741/590x/%D0%9A%D0%BD%D0%B8%D0%B3%D0%B0_%D0%98%D0%B3%D1%80%D0%B0%D0%B5%D0%BC_%D0%B2_%D0%BA%D1%83%D0%BA%D0%BE%D0%BB%D1%8C%D0%BD%D1%8B%D0%B9_%D1%82%D0%B5%D0%B0%D1%82%D1%80_%D0%A1%D0%BE%D1%80%D0%BE%D0%BA%D0%B8%D0%BD%D0%B0_%D0%9D._%D0%A4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54918"/>
            <a:ext cx="2408498" cy="334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1.labirint.ru/books16/151223/bi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798" y="3233766"/>
            <a:ext cx="2095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678" y="4837721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Официальный сайт разработчиков программы «Театр-творчество-дети»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amki-vsem.ru/fonypink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992" y="0"/>
            <a:ext cx="91240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9568" y="100542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в </a:t>
            </a:r>
            <a:r>
              <a:rPr lang="ru-RU" dirty="0"/>
              <a:t>рабочие программы и воспитательный процесс включены занятия по  обучению разным видам театрализованных действий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2 раза в неделю во второй половине дня в форме совместной деятельности с педагогом).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751" y="2205755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-</a:t>
            </a:r>
            <a:r>
              <a:rPr lang="ru-RU" dirty="0" smtClean="0"/>
              <a:t>педагогами </a:t>
            </a:r>
            <a:r>
              <a:rPr lang="ru-RU" dirty="0"/>
              <a:t>групп № 5, № 8 разработаны локальные проекты по театральной деятельности с детьми младшего дошкольного возраста «Театр и сказка», </a:t>
            </a:r>
            <a:r>
              <a:rPr lang="ru-RU" dirty="0" smtClean="0"/>
              <a:t>«Золотой ключик».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8663" y="188639"/>
            <a:ext cx="81067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/>
              <a:t>Изменения в </a:t>
            </a:r>
            <a:r>
              <a:rPr lang="ru-RU" sz="2400" b="1" i="1" dirty="0" err="1" smtClean="0"/>
              <a:t>воспитательно</a:t>
            </a:r>
            <a:r>
              <a:rPr lang="ru-RU" sz="2400" b="1" i="1" dirty="0" smtClean="0"/>
              <a:t>-образовательном</a:t>
            </a:r>
          </a:p>
          <a:p>
            <a:pPr algn="ctr"/>
            <a:r>
              <a:rPr lang="ru-RU" sz="2400" b="1" i="1" dirty="0" smtClean="0"/>
              <a:t> процессе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761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amki-vsem.ru/fonypink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992" y="0"/>
            <a:ext cx="91240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158" y="1057971"/>
            <a:ext cx="81369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реализация дополнительной образовательной услуги </a:t>
            </a:r>
            <a:r>
              <a:rPr lang="ru-RU" b="1" dirty="0" smtClean="0"/>
              <a:t>«Сказка на                                    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                     песке»</a:t>
            </a:r>
            <a:r>
              <a:rPr lang="ru-RU" sz="1400" b="1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</a:t>
            </a:r>
            <a:r>
              <a:rPr lang="ru-RU" sz="1600" i="1" dirty="0" smtClean="0"/>
              <a:t>(руководитель: Ковальская А.В., </a:t>
            </a:r>
          </a:p>
          <a:p>
            <a:pPr marL="285750" indent="-285750">
              <a:buFontTx/>
              <a:buChar char="-"/>
            </a:pPr>
            <a:r>
              <a:rPr lang="ru-RU" sz="1600" i="1" dirty="0"/>
              <a:t> </a:t>
            </a:r>
            <a:r>
              <a:rPr lang="ru-RU" sz="1600" i="1" dirty="0" smtClean="0"/>
              <a:t>                                                                                  воспитатель) </a:t>
            </a:r>
            <a:endParaRPr lang="ru-RU" sz="16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8663" y="188639"/>
            <a:ext cx="81067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/>
              <a:t>Изменения в </a:t>
            </a:r>
            <a:r>
              <a:rPr lang="ru-RU" sz="2400" b="1" i="1" dirty="0" err="1" smtClean="0"/>
              <a:t>воспитательно</a:t>
            </a:r>
            <a:r>
              <a:rPr lang="ru-RU" sz="2400" b="1" i="1" dirty="0" smtClean="0"/>
              <a:t>-образовательном</a:t>
            </a:r>
          </a:p>
          <a:p>
            <a:pPr algn="ctr"/>
            <a:r>
              <a:rPr lang="ru-RU" sz="2400" b="1" i="1" dirty="0" smtClean="0"/>
              <a:t> процессе</a:t>
            </a:r>
            <a:endParaRPr lang="ru-RU" sz="2400" i="1" dirty="0"/>
          </a:p>
        </p:txBody>
      </p:sp>
      <p:pic>
        <p:nvPicPr>
          <p:cNvPr id="1026" name="Picture 2" descr="C:\Users\DS\Desktop\МЕТОДИСТ\ФОТО\P_20190227_113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000" y="-16383000"/>
            <a:ext cx="2718900" cy="36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S\Desktop\МЕТОДИСТ\ФОТО\P_20190227_113954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000" y="-16383000"/>
            <a:ext cx="3898800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DS\Desktop\МЕТОДИСТ\ФОТО\P_20190227_11395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2" y="1919745"/>
            <a:ext cx="4143196" cy="506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DS\Desktop\МЕТОДИСТ\ФОТО\P_20190227_11404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20" y="2204864"/>
            <a:ext cx="3155950" cy="420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0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amki-vsem.ru/fonypink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400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71038" y="188639"/>
            <a:ext cx="55819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/>
              <a:t>Семейная театральная студия</a:t>
            </a:r>
          </a:p>
          <a:p>
            <a:pPr algn="ctr"/>
            <a:r>
              <a:rPr lang="ru-RU" sz="2400" b="1" i="1" dirty="0" smtClean="0"/>
              <a:t> «ЗОЛОТОЙ КЛЮЧИК»</a:t>
            </a:r>
            <a:endParaRPr lang="ru-RU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993069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Руководитель: </a:t>
            </a:r>
            <a:r>
              <a:rPr lang="ru-RU" sz="1400" dirty="0" err="1" smtClean="0"/>
              <a:t>Овчинникова</a:t>
            </a:r>
            <a:r>
              <a:rPr lang="ru-RU" sz="1400" dirty="0" smtClean="0"/>
              <a:t> С.Н., воспитатель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amki-vsem.ru/fonypink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400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0373" y="764704"/>
            <a:ext cx="2863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Мини-театры </a:t>
            </a:r>
            <a:endParaRPr lang="ru-RU" sz="2800" dirty="0"/>
          </a:p>
        </p:txBody>
      </p:sp>
      <p:pic>
        <p:nvPicPr>
          <p:cNvPr id="7" name="Picture 6" descr="http://img1.liveinternet.ru/images/attach/c/8/101/579/101579051_mask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99755" y="5733256"/>
            <a:ext cx="1424253" cy="999351"/>
          </a:xfrm>
          <a:prstGeom prst="rect">
            <a:avLst/>
          </a:prstGeom>
          <a:noFill/>
        </p:spPr>
      </p:pic>
      <p:pic>
        <p:nvPicPr>
          <p:cNvPr id="6146" name="Picture 2" descr="https://go3.imgsmail.ru/imgpreview?key=4e73baa3f0b20c29&amp;mb=imgdb_preview_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5" y="1287924"/>
            <a:ext cx="2664296" cy="176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17" y="318848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Самостоятельное изготовление декораций детьми</a:t>
            </a:r>
            <a:endParaRPr lang="ru-RU" b="1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69084" y="188639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/>
              <a:t>Изменения в РППС</a:t>
            </a:r>
            <a:endParaRPr lang="ru-RU" sz="2400" i="1" dirty="0"/>
          </a:p>
        </p:txBody>
      </p:sp>
      <p:pic>
        <p:nvPicPr>
          <p:cNvPr id="6150" name="Picture 6" descr="H:\ТЕАТР\№2\IMG-20190208-WA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5"/>
            <a:ext cx="1872207" cy="282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:\ТЕАТР\№2\IMG-20190208-WA00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561662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435</TotalTime>
  <Words>464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Эркер</vt:lpstr>
      <vt:lpstr>Диаграмма</vt:lpstr>
      <vt:lpstr>ПРАВИЛЬНОЕ ДЕТСТВО,  или  ВОСПИТАНИЕ СКАЗКОЙ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Театр. Виды театров</dc:title>
  <dc:creator>Ольга</dc:creator>
  <cp:lastModifiedBy>DS</cp:lastModifiedBy>
  <cp:revision>72</cp:revision>
  <dcterms:created xsi:type="dcterms:W3CDTF">2015-09-16T16:20:17Z</dcterms:created>
  <dcterms:modified xsi:type="dcterms:W3CDTF">2019-03-12T00:30:53Z</dcterms:modified>
</cp:coreProperties>
</file>